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8"/>
  </p:notesMasterIdLst>
  <p:sldIdLst>
    <p:sldId id="257" r:id="rId3"/>
    <p:sldId id="277" r:id="rId4"/>
    <p:sldId id="259" r:id="rId5"/>
    <p:sldId id="262" r:id="rId6"/>
    <p:sldId id="263" r:id="rId7"/>
    <p:sldId id="267" r:id="rId8"/>
    <p:sldId id="265" r:id="rId9"/>
    <p:sldId id="278" r:id="rId10"/>
    <p:sldId id="279" r:id="rId11"/>
    <p:sldId id="261" r:id="rId12"/>
    <p:sldId id="282" r:id="rId13"/>
    <p:sldId id="281" r:id="rId14"/>
    <p:sldId id="280" r:id="rId15"/>
    <p:sldId id="283" r:id="rId16"/>
    <p:sldId id="284" r:id="rId17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805256"/>
        <c:axId val="276806672"/>
      </c:lineChart>
      <c:dateAx>
        <c:axId val="276805256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76806672"/>
        <c:crosses val="autoZero"/>
        <c:auto val="1"/>
        <c:lblOffset val="100"/>
        <c:baseTimeUnit val="months"/>
      </c:dateAx>
      <c:valAx>
        <c:axId val="2768066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76805256"/>
        <c:crosses val="autoZero"/>
        <c:crossBetween val="between"/>
      </c:valAx>
    </c:plotArea>
    <c:legend>
      <c:legendPos val="t"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25/01/2024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090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243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25/01/2024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25/01/2024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25/01/2024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25/01/2024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image" Target="../media/image39.jpeg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jpeg"/><Relationship Id="rId10" Type="http://schemas.openxmlformats.org/officeDocument/2006/relationships/image" Target="../media/image47.jpeg"/><Relationship Id="rId19" Type="http://schemas.openxmlformats.org/officeDocument/2006/relationships/image" Target="../media/image56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17-01-2024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Diciembre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</a:t>
            </a:r>
            <a:r>
              <a:rPr lang="es-ES" sz="3200" dirty="0" smtClean="0">
                <a:latin typeface="Dekar" panose="02000000000000000000" pitchFamily="50" charset="0"/>
              </a:rPr>
              <a:t>Diciembre</a:t>
            </a:r>
            <a:r>
              <a:rPr lang="es-ES" sz="4000" dirty="0" smtClean="0">
                <a:latin typeface="Dekar" panose="02000000000000000000" pitchFamily="50" charset="0"/>
              </a:rPr>
              <a:t> 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253977" y="230627"/>
            <a:ext cx="62034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25" y="853599"/>
            <a:ext cx="9551327" cy="53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5440210" y="322814"/>
            <a:ext cx="6206359" cy="893036"/>
          </a:xfrm>
        </p:spPr>
        <p:txBody>
          <a:bodyPr>
            <a:normAutofit fontScale="70000" lnSpcReduction="20000"/>
          </a:bodyPr>
          <a:lstStyle/>
          <a:p>
            <a:r>
              <a:rPr lang="es-MX" sz="4400" dirty="0" smtClean="0">
                <a:solidFill>
                  <a:schemeClr val="tx1"/>
                </a:solidFill>
              </a:rPr>
              <a:t>Día de la Virgen de Guadalupe</a:t>
            </a:r>
          </a:p>
          <a:p>
            <a:r>
              <a:rPr lang="es-MX" dirty="0" smtClean="0">
                <a:solidFill>
                  <a:schemeClr val="tx1"/>
                </a:solidFill>
              </a:rPr>
              <a:t>12/diciembre/2023 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04" y="1215850"/>
            <a:ext cx="3352867" cy="25146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70"/>
          <a:stretch/>
        </p:blipFill>
        <p:spPr>
          <a:xfrm>
            <a:off x="1509100" y="4386845"/>
            <a:ext cx="2261937" cy="21904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14" y="829861"/>
            <a:ext cx="2464971" cy="32866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>
          <a:xfrm>
            <a:off x="7814543" y="1832183"/>
            <a:ext cx="3420543" cy="37966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623" y="3811485"/>
            <a:ext cx="3687748" cy="276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930132" y="328718"/>
            <a:ext cx="4581974" cy="5877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Entrega de despensas 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9" y="1119863"/>
            <a:ext cx="1989220" cy="14919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79" y="2730309"/>
            <a:ext cx="1957137" cy="14678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6" y="2730309"/>
            <a:ext cx="1609224" cy="21456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91" y="394082"/>
            <a:ext cx="1574375" cy="20991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39" y="2730309"/>
            <a:ext cx="1468319" cy="19577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8" y="4978792"/>
            <a:ext cx="1987318" cy="14904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62" y="4315268"/>
            <a:ext cx="1615510" cy="215401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39" y="4701764"/>
            <a:ext cx="1372511" cy="183001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98" y="950769"/>
            <a:ext cx="2133600" cy="16002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96" y="2832555"/>
            <a:ext cx="1314949" cy="175326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58" y="4787585"/>
            <a:ext cx="2163901" cy="162292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74" y="950769"/>
            <a:ext cx="2165684" cy="162426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98" y="4521203"/>
            <a:ext cx="1561384" cy="208184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399" y="3901504"/>
            <a:ext cx="1833812" cy="244508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34" y="2730309"/>
            <a:ext cx="1316188" cy="1754918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337" y="2806850"/>
            <a:ext cx="1201377" cy="160183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84" y="1353818"/>
            <a:ext cx="1693127" cy="2257503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808" y="372845"/>
            <a:ext cx="1633592" cy="217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6" y="1"/>
            <a:ext cx="4570858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217919" y="1321414"/>
            <a:ext cx="472162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Posada Navideña 2023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6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Brindis; CIERRE DE AÑO 2023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15" y="3085387"/>
            <a:ext cx="3707524" cy="27806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826" y="2385753"/>
            <a:ext cx="2695620" cy="35941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78" y="3386888"/>
            <a:ext cx="3058695" cy="22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183231" y="1058670"/>
            <a:ext cx="6965685" cy="105611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MX" dirty="0" smtClean="0"/>
              <a:t>OBJETIVOS DE CALIDAD</a:t>
            </a:r>
          </a:p>
          <a:p>
            <a:pPr algn="ctr"/>
            <a:r>
              <a:rPr lang="es-MX" dirty="0" smtClean="0"/>
              <a:t>2024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1997350" y="2742892"/>
            <a:ext cx="10194650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Cero Accidentes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Desperdicio de producto menor o igual al 0.8% de la producción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Cero Rechazos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CPK ≥ al 1.67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≥85% Evaluación de Confiabilidad de Proveedores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01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4015461" y="116508"/>
            <a:ext cx="4807471" cy="98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027622" y="5034074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SI 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/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8659395" y="4144202"/>
            <a:ext cx="29303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6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6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6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9027622" y="3408218"/>
            <a:ext cx="3028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400" b="1" dirty="0" smtClean="0">
                <a:latin typeface="Dekar" panose="02000000000000000000" pitchFamily="50" charset="0"/>
              </a:rPr>
              <a:t>EN DICIEMBRE NO SE PRESENTARON ACCIDENTES</a:t>
            </a:r>
            <a:endParaRPr lang="es-ES" altLang="es-MX" sz="1400" b="1" dirty="0"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01" y="1197264"/>
            <a:ext cx="6174479" cy="21391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056" y="1197264"/>
            <a:ext cx="4379213" cy="10226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48" y="3781603"/>
            <a:ext cx="7439608" cy="258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2023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12349" y="3152029"/>
            <a:ext cx="380272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METRICO “100% del cumplimiento del plan de formac</a:t>
            </a:r>
            <a:r>
              <a:rPr lang="es-E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ión/Capacitación”</a:t>
            </a:r>
          </a:p>
          <a:p>
            <a:pPr algn="ctr"/>
            <a:endParaRPr lang="es-E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 SE CUMPLIO EL METRICO  </a:t>
            </a:r>
            <a:endParaRPr lang="es-ES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237" y="1482289"/>
            <a:ext cx="6278724" cy="114229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94213" y="1754436"/>
            <a:ext cx="3733800" cy="1146637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s-ES" sz="14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diciembre culminó</a:t>
            </a:r>
            <a:r>
              <a:rPr lang="es-ES" sz="1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siguiente curso:</a:t>
            </a:r>
            <a:endParaRPr lang="es-MX" sz="1100">
              <a:effectLst/>
            </a:endParaRPr>
          </a:p>
          <a:p>
            <a:pPr algn="ctr"/>
            <a:endParaRPr lang="es-E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MX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r>
              <a:rPr lang="es-MX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SOLIDWORKS</a:t>
            </a:r>
            <a:r>
              <a:rPr lang="es-MX" sz="120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CEO  </a:t>
            </a:r>
            <a:endParaRPr lang="es-MX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14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237" y="3152029"/>
            <a:ext cx="6278724" cy="28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76205" y="287983"/>
            <a:ext cx="817141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05" y="985233"/>
            <a:ext cx="4753013" cy="4134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2113" r="906"/>
          <a:stretch/>
        </p:blipFill>
        <p:spPr>
          <a:xfrm>
            <a:off x="2200717" y="1025779"/>
            <a:ext cx="2992532" cy="22444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225" y="3592855"/>
            <a:ext cx="2007051" cy="25345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173" y="3592856"/>
            <a:ext cx="1915688" cy="25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73730" y="347278"/>
            <a:ext cx="647561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4645179"/>
            <a:ext cx="10345300" cy="10619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336" y="2290669"/>
            <a:ext cx="5418423" cy="10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173883" y="278476"/>
            <a:ext cx="486294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5" name="Imagen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20" y="278476"/>
            <a:ext cx="4800600" cy="342328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74" y="3923930"/>
            <a:ext cx="3327400" cy="213550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928" y="1478805"/>
            <a:ext cx="2973897" cy="489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319847" y="631459"/>
            <a:ext cx="7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 SEGUNDA  QUINCENA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99" y="2851266"/>
            <a:ext cx="8439265" cy="903808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83" y="4087148"/>
            <a:ext cx="4064000" cy="7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4886243" y="897592"/>
            <a:ext cx="4615205" cy="1056117"/>
          </a:xfrm>
        </p:spPr>
        <p:txBody>
          <a:bodyPr/>
          <a:lstStyle/>
          <a:p>
            <a:r>
              <a:rPr lang="es-MX" dirty="0" smtClean="0"/>
              <a:t>Comunicación Interna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63" y="2693483"/>
            <a:ext cx="2152268" cy="38262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92" y="2384917"/>
            <a:ext cx="2961515" cy="444338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05" y="267481"/>
            <a:ext cx="2235197" cy="313052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030" y="208142"/>
            <a:ext cx="2095156" cy="2934393"/>
          </a:xfrm>
          <a:prstGeom prst="rect">
            <a:avLst/>
          </a:prstGeom>
        </p:spPr>
      </p:pic>
      <p:pic>
        <p:nvPicPr>
          <p:cNvPr id="13" name="Historia para Instagram Descuentos de Navidad Vibrante Rojo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5773" y="198992"/>
            <a:ext cx="1837971" cy="326750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314" y="3197188"/>
            <a:ext cx="1868933" cy="332254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31" y="3557451"/>
            <a:ext cx="1856558" cy="330054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092" y="3521137"/>
            <a:ext cx="1860279" cy="33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793" y="1334841"/>
            <a:ext cx="5976851" cy="46466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3" y="1334841"/>
            <a:ext cx="5966609" cy="464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5387</TotalTime>
  <Words>152</Words>
  <Application>Microsoft Office PowerPoint</Application>
  <PresentationFormat>Panorámica</PresentationFormat>
  <Paragraphs>47</Paragraphs>
  <Slides>15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175</cp:revision>
  <cp:lastPrinted>2024-01-25T15:21:40Z</cp:lastPrinted>
  <dcterms:created xsi:type="dcterms:W3CDTF">2022-09-02T16:29:25Z</dcterms:created>
  <dcterms:modified xsi:type="dcterms:W3CDTF">2024-01-25T15:50:39Z</dcterms:modified>
</cp:coreProperties>
</file>